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58" r:id="rId4"/>
    <p:sldId id="274" r:id="rId5"/>
    <p:sldId id="275" r:id="rId6"/>
    <p:sldId id="262" r:id="rId7"/>
    <p:sldId id="263" r:id="rId8"/>
    <p:sldId id="264" r:id="rId9"/>
    <p:sldId id="265" r:id="rId10"/>
    <p:sldId id="266" r:id="rId11"/>
    <p:sldId id="281" r:id="rId12"/>
    <p:sldId id="267" r:id="rId13"/>
    <p:sldId id="268" r:id="rId14"/>
    <p:sldId id="282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8" r:id="rId23"/>
    <p:sldId id="279" r:id="rId24"/>
    <p:sldId id="280" r:id="rId25"/>
    <p:sldId id="283" r:id="rId26"/>
    <p:sldId id="285" r:id="rId27"/>
    <p:sldId id="284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2"/>
    <p:restoredTop sz="94671"/>
  </p:normalViewPr>
  <p:slideViewPr>
    <p:cSldViewPr snapToGrid="0" snapToObjects="1">
      <p:cViewPr varScale="1">
        <p:scale>
          <a:sx n="96" d="100"/>
          <a:sy n="96" d="100"/>
        </p:scale>
        <p:origin x="184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1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4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31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5607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27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78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4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58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9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7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8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6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7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9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7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9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4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B04E-5B8F-FC40-BF3C-3B0006FD1728}" type="datetimeFigureOut">
              <a:rPr lang="en-US" smtClean="0"/>
              <a:pPr/>
              <a:t>8/12/22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59FE-CB2F-FF43-A52F-59C233DFE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7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E770CA6A-B3B0-4826-A91F-B2B1F8922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2021" y="965200"/>
            <a:ext cx="4628207" cy="4329641"/>
          </a:xfrm>
        </p:spPr>
        <p:txBody>
          <a:bodyPr anchor="ctr">
            <a:normAutofit/>
          </a:bodyPr>
          <a:lstStyle/>
          <a:p>
            <a:r>
              <a:rPr lang="en-US" sz="4700" b="1" dirty="0">
                <a:solidFill>
                  <a:srgbClr val="004B24"/>
                </a:solidFill>
              </a:rPr>
              <a:t>ALTECO</a:t>
            </a:r>
            <a:r>
              <a:rPr lang="en-US" sz="4700" dirty="0"/>
              <a:t> Reunion de JUNTA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637" y="965200"/>
            <a:ext cx="2815783" cy="4329641"/>
          </a:xfrm>
        </p:spPr>
        <p:txBody>
          <a:bodyPr anchor="ctr">
            <a:normAutofit/>
          </a:bodyPr>
          <a:lstStyle/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dirty="0"/>
              <a:t>24 &amp; 25 de </a:t>
            </a:r>
            <a:r>
              <a:rPr lang="en-US" dirty="0" err="1"/>
              <a:t>agosto</a:t>
            </a:r>
            <a:endParaRPr lang="en-US"/>
          </a:p>
          <a:p>
            <a:pPr algn="r"/>
            <a:r>
              <a:rPr lang="en-US"/>
              <a:t>WELCOME</a:t>
            </a:r>
          </a:p>
          <a:p>
            <a:pPr algn="r"/>
            <a:r>
              <a:rPr lang="en-US"/>
              <a:t>BIENVENIDO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6FE641DB-A503-41DE-ACA6-36B41C6C2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62126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1">
            <a:extLst>
              <a:ext uri="{FF2B5EF4-FFF2-40B4-BE49-F238E27FC236}">
                <a16:creationId xmlns:a16="http://schemas.microsoft.com/office/drawing/2014/main" id="{25128BB7-D1A3-4F7F-98A3-10B5DCE174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B68CC1E-3BE9-8CFF-BD2F-E2269CB9F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524" y="1680458"/>
            <a:ext cx="2221897" cy="1506929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673CCFD3-4467-7A68-57B2-31A2D3E3C2B9}"/>
              </a:ext>
            </a:extLst>
          </p:cNvPr>
          <p:cNvSpPr txBox="1">
            <a:spLocks/>
          </p:cNvSpPr>
          <p:nvPr/>
        </p:nvSpPr>
        <p:spPr>
          <a:xfrm>
            <a:off x="433638" y="965200"/>
            <a:ext cx="2815783" cy="4329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r>
              <a:rPr lang="en-US"/>
              <a:t> </a:t>
            </a:r>
          </a:p>
          <a:p>
            <a:pPr algn="r"/>
            <a:r>
              <a:rPr lang="en-US"/>
              <a:t>WELCOME</a:t>
            </a:r>
          </a:p>
          <a:p>
            <a:pPr algn="r"/>
            <a:r>
              <a:rPr lang="en-US"/>
              <a:t>BIENVENIDO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6AF1DAE-4536-62B1-A275-605C47578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525" y="1680458"/>
            <a:ext cx="2221897" cy="15069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9E7A-31BA-78AE-6081-404D4B352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1524000"/>
            <a:ext cx="3335903" cy="1600200"/>
          </a:xfrm>
        </p:spPr>
        <p:txBody>
          <a:bodyPr>
            <a:normAutofit/>
          </a:bodyPr>
          <a:lstStyle/>
          <a:p>
            <a:r>
              <a:rPr lang="en-US" dirty="0"/>
              <a:t>Informe de </a:t>
            </a:r>
            <a:r>
              <a:rPr lang="en-US" dirty="0" err="1"/>
              <a:t>Investigación</a:t>
            </a:r>
            <a:r>
              <a:rPr lang="en-US" dirty="0"/>
              <a:t> 2022</a:t>
            </a:r>
            <a:endParaRPr lang="en-US" dirty="0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B48EE-823F-341B-B75E-EBFCB7350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4154F-736D-2D3B-1B8E-C7ECFD64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Drake</a:t>
            </a:r>
          </a:p>
        </p:txBody>
      </p:sp>
    </p:spTree>
    <p:extLst>
      <p:ext uri="{BB962C8B-B14F-4D97-AF65-F5344CB8AC3E}">
        <p14:creationId xmlns:p14="http://schemas.microsoft.com/office/powerpoint/2010/main" val="3324321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AFC44-AB20-1704-1FF3-CA934363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4B24"/>
                </a:solidFill>
              </a:rPr>
              <a:t>PLAN</a:t>
            </a:r>
            <a:r>
              <a:rPr lang="en-US" sz="2800" dirty="0"/>
              <a:t> de </a:t>
            </a:r>
            <a:r>
              <a:rPr lang="en-US" sz="2800" dirty="0" err="1"/>
              <a:t>Investigación</a:t>
            </a:r>
            <a:br>
              <a:rPr lang="en-US" sz="2800" dirty="0"/>
            </a:br>
            <a:r>
              <a:rPr lang="en-US" sz="2800" dirty="0"/>
              <a:t>2023</a:t>
            </a:r>
            <a:endParaRPr lang="en-US" sz="2800" dirty="0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8AA0B-03F0-B3D4-6B62-5BA2FAB39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C07D9-28C8-D02E-07D1-362CC2665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Drake</a:t>
            </a:r>
          </a:p>
        </p:txBody>
      </p:sp>
    </p:spTree>
    <p:extLst>
      <p:ext uri="{BB962C8B-B14F-4D97-AF65-F5344CB8AC3E}">
        <p14:creationId xmlns:p14="http://schemas.microsoft.com/office/powerpoint/2010/main" val="1454928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1BCA-C066-B9B6-7934-27C0B124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6B57C-A7D8-BB2C-0FE0-2DBCDDA0C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96D86-EA02-A102-9C5D-3323E1066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997DA4-1839-7427-1580-C4B5B348A2E4}"/>
              </a:ext>
            </a:extLst>
          </p:cNvPr>
          <p:cNvSpPr/>
          <p:nvPr/>
        </p:nvSpPr>
        <p:spPr>
          <a:xfrm>
            <a:off x="-94268" y="-65988"/>
            <a:ext cx="9398524" cy="70795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44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42078-8032-9231-0DA6-AD8C00EC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Informe de MTO 2022</a:t>
            </a:r>
            <a:endParaRPr lang="en-US" dirty="0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E4C48-7FBF-FBEB-F0DE-A0CB07407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12A77-565A-6B86-1FF2-8CEA72F27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Javier</a:t>
            </a:r>
          </a:p>
        </p:txBody>
      </p:sp>
    </p:spTree>
    <p:extLst>
      <p:ext uri="{BB962C8B-B14F-4D97-AF65-F5344CB8AC3E}">
        <p14:creationId xmlns:p14="http://schemas.microsoft.com/office/powerpoint/2010/main" val="375367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D1F02-4EB6-94E6-26B0-0022D25C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 de </a:t>
            </a:r>
            <a:r>
              <a:rPr lang="en-US" dirty="0" err="1"/>
              <a:t>Proyectos</a:t>
            </a:r>
            <a:r>
              <a:rPr lang="en-US" dirty="0"/>
              <a:t> DE MTO </a:t>
            </a:r>
            <a:br>
              <a:rPr lang="en-US" dirty="0"/>
            </a:br>
            <a:r>
              <a:rPr lang="en-US" dirty="0"/>
              <a:t>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5163D-4C5F-DC15-CDF9-330B539A7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0E979-B06F-F113-3536-4F31114FC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Javier</a:t>
            </a:r>
          </a:p>
        </p:txBody>
      </p:sp>
    </p:spTree>
    <p:extLst>
      <p:ext uri="{BB962C8B-B14F-4D97-AF65-F5344CB8AC3E}">
        <p14:creationId xmlns:p14="http://schemas.microsoft.com/office/powerpoint/2010/main" val="897453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5160-42EC-348A-8B88-6C123E9D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Plan </a:t>
            </a:r>
            <a:r>
              <a:rPr lang="en-US" err="1"/>
              <a:t>Estratégico</a:t>
            </a:r>
            <a:endParaRPr lang="en-US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8210F-199F-208D-CEF0-B86B130BA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79B23-CC6E-F6F3-896E-C7A4FF63E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Chris &amp; Tina</a:t>
            </a:r>
          </a:p>
        </p:txBody>
      </p:sp>
    </p:spTree>
    <p:extLst>
      <p:ext uri="{BB962C8B-B14F-4D97-AF65-F5344CB8AC3E}">
        <p14:creationId xmlns:p14="http://schemas.microsoft.com/office/powerpoint/2010/main" val="2182476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2CF9E-066E-57C8-3344-267034D47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Diagrama</a:t>
            </a:r>
            <a:r>
              <a:rPr lang="en-US"/>
              <a:t> de </a:t>
            </a:r>
            <a:r>
              <a:rPr lang="en-US" err="1"/>
              <a:t>Flujo</a:t>
            </a:r>
            <a:r>
              <a:rPr lang="en-US"/>
              <a:t> de MTO</a:t>
            </a:r>
            <a:endParaRPr lang="en-US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8272C-FEEF-0F18-C98C-37AEB6324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F0FE4-1D1F-344D-D1BA-23F2124B3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Chris &amp; Tina</a:t>
            </a:r>
          </a:p>
        </p:txBody>
      </p:sp>
    </p:spTree>
    <p:extLst>
      <p:ext uri="{BB962C8B-B14F-4D97-AF65-F5344CB8AC3E}">
        <p14:creationId xmlns:p14="http://schemas.microsoft.com/office/powerpoint/2010/main" val="881379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AFE4-4874-30B1-4B60-B41D37E9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1524000"/>
            <a:ext cx="3441921" cy="1600200"/>
          </a:xfrm>
        </p:spPr>
        <p:txBody>
          <a:bodyPr>
            <a:normAutofit/>
          </a:bodyPr>
          <a:lstStyle/>
          <a:p>
            <a:r>
              <a:rPr lang="es-ES_tradnl" sz="2800" dirty="0"/>
              <a:t>Actualizaciones de LOS Países</a:t>
            </a:r>
            <a:endParaRPr lang="es-ES_tradnl" sz="2800" dirty="0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14BD-7665-0C58-E5E7-20D974AD0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12CEC-78C1-C66B-57B8-BF99610B4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Chris &amp; Tina</a:t>
            </a:r>
          </a:p>
        </p:txBody>
      </p:sp>
    </p:spTree>
    <p:extLst>
      <p:ext uri="{BB962C8B-B14F-4D97-AF65-F5344CB8AC3E}">
        <p14:creationId xmlns:p14="http://schemas.microsoft.com/office/powerpoint/2010/main" val="4253729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50A1-56E8-869E-3F3E-3D41BA261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Mensajería</a:t>
            </a:r>
            <a:endParaRPr lang="es-ES_tradnl" dirty="0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355F2-FD8B-AC8F-9108-1C4CB025A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A6281-66E7-789F-A817-F04FABD50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Chris &amp; Tina</a:t>
            </a:r>
          </a:p>
        </p:txBody>
      </p:sp>
    </p:spTree>
    <p:extLst>
      <p:ext uri="{BB962C8B-B14F-4D97-AF65-F5344CB8AC3E}">
        <p14:creationId xmlns:p14="http://schemas.microsoft.com/office/powerpoint/2010/main" val="894620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3BDF7-E56B-1CFA-51B8-3436D80A7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dirty="0"/>
              <a:t>Comunicación</a:t>
            </a:r>
            <a:endParaRPr lang="es-ES_tradnl" sz="2400" dirty="0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02B0E-CE90-35BB-F045-3AD9A43D8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B1D6F-9B13-CC8F-F00A-F7D1059F6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Chris &amp; Tina</a:t>
            </a:r>
          </a:p>
        </p:txBody>
      </p:sp>
    </p:spTree>
    <p:extLst>
      <p:ext uri="{BB962C8B-B14F-4D97-AF65-F5344CB8AC3E}">
        <p14:creationId xmlns:p14="http://schemas.microsoft.com/office/powerpoint/2010/main" val="270070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</p:spPr>
        <p:txBody>
          <a:bodyPr>
            <a:normAutofit/>
          </a:bodyPr>
          <a:lstStyle/>
          <a:p>
            <a:r>
              <a:rPr lang="en-US"/>
              <a:t>Orden del día  24/08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250011"/>
              </p:ext>
            </p:extLst>
          </p:nvPr>
        </p:nvGraphicFramePr>
        <p:xfrm>
          <a:off x="514350" y="2366128"/>
          <a:ext cx="8115301" cy="432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3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492">
                <a:tc>
                  <a:txBody>
                    <a:bodyPr/>
                    <a:lstStyle/>
                    <a:p>
                      <a:r>
                        <a:rPr lang="es-ES_tradnl" sz="1600" noProof="0"/>
                        <a:t>ASUNTO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ENCARGADO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HORA</a:t>
                      </a:r>
                    </a:p>
                  </a:txBody>
                  <a:tcPr marL="36095" marR="36095" marT="18048" marB="180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492">
                <a:tc>
                  <a:txBody>
                    <a:bodyPr/>
                    <a:lstStyle/>
                    <a:p>
                      <a:r>
                        <a:rPr lang="es-ES_tradnl" sz="1600" noProof="0"/>
                        <a:t>Devocional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Irma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9:00 – 9:30</a:t>
                      </a:r>
                    </a:p>
                  </a:txBody>
                  <a:tcPr marL="36095" marR="36095" marT="18048" marB="180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492">
                <a:tc>
                  <a:txBody>
                    <a:bodyPr/>
                    <a:lstStyle/>
                    <a:p>
                      <a:r>
                        <a:rPr lang="es-ES_tradnl" sz="1600" noProof="0"/>
                        <a:t>Lectura y aprobación del acta anterior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Bob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9:30- 9:40</a:t>
                      </a:r>
                    </a:p>
                  </a:txBody>
                  <a:tcPr marL="36095" marR="36095" marT="18048" marB="180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492">
                <a:tc>
                  <a:txBody>
                    <a:bodyPr/>
                    <a:lstStyle/>
                    <a:p>
                      <a:r>
                        <a:rPr lang="es-ES_tradnl" sz="1600" noProof="0"/>
                        <a:t>Revisar Plan de Acción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Bob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9:40 –</a:t>
                      </a:r>
                      <a:r>
                        <a:rPr lang="es-ES_tradnl" sz="1600" baseline="0" noProof="0"/>
                        <a:t> 9:55</a:t>
                      </a:r>
                      <a:endParaRPr lang="es-ES_tradnl" sz="1600" noProof="0"/>
                    </a:p>
                  </a:txBody>
                  <a:tcPr marL="36095" marR="36095" marT="18048" marB="180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492"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Finanzas 2022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Bob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9:55 – 10:15</a:t>
                      </a:r>
                    </a:p>
                  </a:txBody>
                  <a:tcPr marL="36095" marR="36095" marT="18048" marB="180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noProof="0" dirty="0"/>
                        <a:t>Informe del </a:t>
                      </a:r>
                      <a:r>
                        <a:rPr lang="es-ES_tradnl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Equipo Ejecutivo 2022</a:t>
                      </a:r>
                      <a:endParaRPr lang="es-ES_tradnl" sz="1600" noProof="0" dirty="0"/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Chris / Tina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10:15 – 11</a:t>
                      </a:r>
                      <a:r>
                        <a:rPr lang="es-ES_tradnl" sz="1600" noProof="0">
                          <a:sym typeface="Wingdings" pitchFamily="2" charset="2"/>
                        </a:rPr>
                        <a:t>:00</a:t>
                      </a:r>
                    </a:p>
                  </a:txBody>
                  <a:tcPr marL="36095" marR="36095" marT="18048" marB="180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492">
                <a:tc>
                  <a:txBody>
                    <a:bodyPr/>
                    <a:lstStyle/>
                    <a:p>
                      <a:r>
                        <a:rPr lang="es-ES_tradnl" sz="1600" noProof="0"/>
                        <a:t>Descanso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endParaRPr lang="es-ES_tradnl" sz="1600" noProof="0"/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11:00 – 11:15</a:t>
                      </a:r>
                    </a:p>
                  </a:txBody>
                  <a:tcPr marL="36095" marR="36095" marT="18048" marB="1804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492"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Informe de Investigación2022 / Plan 2023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Drake (por</a:t>
                      </a:r>
                      <a:r>
                        <a:rPr lang="es-ES_tradnl" sz="1600" baseline="0" noProof="0"/>
                        <a:t> Zoom)</a:t>
                      </a:r>
                      <a:endParaRPr lang="es-ES_tradnl" sz="1600" noProof="0"/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11:15 – 12:00</a:t>
                      </a:r>
                    </a:p>
                  </a:txBody>
                  <a:tcPr marL="36095" marR="36095" marT="18048" marB="1804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492">
                <a:tc>
                  <a:txBody>
                    <a:bodyPr/>
                    <a:lstStyle/>
                    <a:p>
                      <a:r>
                        <a:rPr lang="es-ES_tradnl" sz="1600" noProof="0"/>
                        <a:t>Almuerzo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endParaRPr lang="es-ES_tradnl" sz="1600" noProof="0"/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12:00 – 13:00</a:t>
                      </a:r>
                    </a:p>
                  </a:txBody>
                  <a:tcPr marL="36095" marR="36095" marT="18048" marB="1804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92"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Informe de MTO 2022 / MTO Plan de Proyectos 2023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Javier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13:00 – 14:00</a:t>
                      </a:r>
                    </a:p>
                  </a:txBody>
                  <a:tcPr marL="36095" marR="36095" marT="18048" marB="1804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2098">
                <a:tc>
                  <a:txBody>
                    <a:bodyPr/>
                    <a:lstStyle/>
                    <a:p>
                      <a:r>
                        <a:rPr lang="es-ES_tradnl" sz="1600" noProof="0"/>
                        <a:t>Plan Estratégico/ Diagrama de Flujo de MTO</a:t>
                      </a:r>
                      <a:r>
                        <a:rPr lang="es-ES_tradnl" sz="1600" baseline="0" noProof="0"/>
                        <a:t>/ Actualizaciones de Países/ Mensajería / Comunicación</a:t>
                      </a:r>
                      <a:endParaRPr lang="es-ES_tradnl" sz="1600" noProof="0"/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noProof="0"/>
                        <a:t>Chris / Tina</a:t>
                      </a:r>
                    </a:p>
                  </a:txBody>
                  <a:tcPr marL="36095" marR="36095" marT="18048" marB="18048"/>
                </a:tc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14:00 – 17:00</a:t>
                      </a:r>
                    </a:p>
                  </a:txBody>
                  <a:tcPr marL="36095" marR="36095" marT="18048" marB="1804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1BCA-C066-B9B6-7934-27C0B124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6B57C-A7D8-BB2C-0FE0-2DBCDDA0C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96D86-EA02-A102-9C5D-3323E1066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997DA4-1839-7427-1580-C4B5B348A2E4}"/>
              </a:ext>
            </a:extLst>
          </p:cNvPr>
          <p:cNvSpPr/>
          <p:nvPr/>
        </p:nvSpPr>
        <p:spPr>
          <a:xfrm>
            <a:off x="-94268" y="-65988"/>
            <a:ext cx="9398524" cy="70795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69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</p:spPr>
        <p:txBody>
          <a:bodyPr>
            <a:normAutofit/>
          </a:bodyPr>
          <a:lstStyle/>
          <a:p>
            <a:r>
              <a:rPr lang="en-US" dirty="0"/>
              <a:t>ORDEN DEL DÍA  25/08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44BF558-7B16-C04D-B709-EF8E8BAD2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664483"/>
              </p:ext>
            </p:extLst>
          </p:nvPr>
        </p:nvGraphicFramePr>
        <p:xfrm>
          <a:off x="593725" y="2193925"/>
          <a:ext cx="7880809" cy="30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2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560">
                <a:tc>
                  <a:txBody>
                    <a:bodyPr/>
                    <a:lstStyle/>
                    <a:p>
                      <a:r>
                        <a:rPr lang="es-ES_tradnl" sz="1600" noProof="0"/>
                        <a:t>ASUNTO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ENCARGADO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HORA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560">
                <a:tc>
                  <a:txBody>
                    <a:bodyPr/>
                    <a:lstStyle/>
                    <a:p>
                      <a:r>
                        <a:rPr lang="es-ES_tradnl" sz="1600" noProof="0"/>
                        <a:t>Devocional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Joe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9:00 – 9:30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560"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Discusión Organizacional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Chris / Tina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9:30 – 10:30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60">
                <a:tc>
                  <a:txBody>
                    <a:bodyPr/>
                    <a:lstStyle/>
                    <a:p>
                      <a:r>
                        <a:rPr lang="es-ES_tradnl" sz="1600" noProof="0"/>
                        <a:t>Asuntos Antiguos/Nuevos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Bob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10:30 – 10:45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560">
                <a:tc>
                  <a:txBody>
                    <a:bodyPr/>
                    <a:lstStyle/>
                    <a:p>
                      <a:r>
                        <a:rPr lang="es-ES_tradnl" sz="1600" noProof="0"/>
                        <a:t>Alrededor de la Mesa/ Expectativas de la Junta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Bob / Chris &amp; Tina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10:45 – 11:30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560">
                <a:tc>
                  <a:txBody>
                    <a:bodyPr/>
                    <a:lstStyle/>
                    <a:p>
                      <a:r>
                        <a:rPr lang="es-ES_tradnl" sz="1600" noProof="0"/>
                        <a:t>Sesión Ejecutiva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Bob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11:30 – 12:00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66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24245-C44B-1347-1DFA-132F5E7C4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solidFill>
                  <a:srgbClr val="004B24"/>
                </a:solidFill>
              </a:rPr>
              <a:t>devocional</a:t>
            </a:r>
            <a:endParaRPr lang="en-US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4D7A7-6262-FFC3-E7E8-43B4CE40A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D633BD-7BFD-45D5-89DE-0B40E09D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Joe</a:t>
            </a:r>
          </a:p>
        </p:txBody>
      </p:sp>
    </p:spTree>
    <p:extLst>
      <p:ext uri="{BB962C8B-B14F-4D97-AF65-F5344CB8AC3E}">
        <p14:creationId xmlns:p14="http://schemas.microsoft.com/office/powerpoint/2010/main" val="698582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DDDD6-34A6-C4A7-CD4A-461205094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/>
              <a:t>Discusión Organizacional</a:t>
            </a: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D76C5-6FBC-A7C4-B222-96D9D6F5D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3AEF6-3F06-AFCB-B878-2D7E0152F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Chris &amp; Tina</a:t>
            </a:r>
          </a:p>
        </p:txBody>
      </p:sp>
    </p:spTree>
    <p:extLst>
      <p:ext uri="{BB962C8B-B14F-4D97-AF65-F5344CB8AC3E}">
        <p14:creationId xmlns:p14="http://schemas.microsoft.com/office/powerpoint/2010/main" val="1033902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4E2B7-44F0-D728-CD97-D50D87F01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err="1"/>
              <a:t>Asuntos</a:t>
            </a:r>
            <a:r>
              <a:rPr lang="en-US" sz="2800"/>
              <a:t> </a:t>
            </a:r>
            <a:r>
              <a:rPr lang="en-US" sz="2800" err="1"/>
              <a:t>Antiguos</a:t>
            </a:r>
            <a:r>
              <a:rPr lang="en-US" sz="2800"/>
              <a:t>/</a:t>
            </a:r>
            <a:br>
              <a:rPr lang="en-US" sz="2800"/>
            </a:br>
            <a:r>
              <a:rPr lang="en-US" sz="2800" err="1"/>
              <a:t>Nuevos</a:t>
            </a:r>
            <a:endParaRPr lang="en-US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E5223-4F36-14D8-3556-27395A34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B1A50-0FCF-A88F-F44D-0F1F62C1E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2347825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3543-D614-CD28-F426-F1A7DF53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Alrededor</a:t>
            </a:r>
            <a:r>
              <a:rPr lang="en-US"/>
              <a:t> de la Mesa</a:t>
            </a:r>
            <a:endParaRPr lang="en-US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FA75F-4E9C-9781-3B7E-9E469ED7A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06630-5FEA-1336-F138-4707DD3CE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3307131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08B56-FE88-70DA-2F99-F7DA0778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Expectativas de la Junta</a:t>
            </a:r>
            <a:endParaRPr lang="es-ES_tradnl" dirty="0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A4338-45B4-0BE8-534C-D7244B126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91F6E-5AAD-2254-E0B2-BB1DA207E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Chris &amp; Tina</a:t>
            </a:r>
          </a:p>
        </p:txBody>
      </p:sp>
    </p:spTree>
    <p:extLst>
      <p:ext uri="{BB962C8B-B14F-4D97-AF65-F5344CB8AC3E}">
        <p14:creationId xmlns:p14="http://schemas.microsoft.com/office/powerpoint/2010/main" val="499972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7D8AC-ECC5-F443-5066-2D02C6DE9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Sesión Ejecutiva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C3E37-7495-F217-BFE0-DB27E5C69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9F01A-5A2E-565C-22D2-FC9BA0F67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1084410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A932DB99-93A2-40E5-BC49-E211DCC0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A48D323-B3EB-44BB-ABAA-D89B3AF28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770CA6A-B3B0-4826-A91F-B2B1F8922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FF79FF-A8D8-CBD8-D28E-0FE941AB3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021" y="965200"/>
            <a:ext cx="4628207" cy="43296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ES" sz="4800" dirty="0"/>
              <a:t>¡</a:t>
            </a:r>
            <a:r>
              <a:rPr lang="es-ES_tradnl" sz="4800" dirty="0"/>
              <a:t>Gracias por </a:t>
            </a:r>
            <a:r>
              <a:rPr lang="es-ES_tradnl" sz="4800" dirty="0" err="1"/>
              <a:t>sU</a:t>
            </a:r>
            <a:r>
              <a:rPr lang="es-ES_tradnl" sz="4800" dirty="0"/>
              <a:t> </a:t>
            </a:r>
            <a:r>
              <a:rPr lang="es-ES_tradnl" sz="4800" dirty="0" err="1"/>
              <a:t>ServiCIO</a:t>
            </a:r>
            <a:r>
              <a:rPr lang="es-ES" sz="4800" dirty="0"/>
              <a:t>!</a:t>
            </a:r>
            <a:endParaRPr lang="en-US" sz="4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C5E61-EFA2-0DC0-A411-BBAC4AC19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900" y="965200"/>
            <a:ext cx="2525520" cy="4329641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Junta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FE641DB-A503-41DE-ACA6-36B41C6C2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62126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25128BB7-D1A3-4F7F-98A3-10B5DCE174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E817293A-6070-0018-78DC-CA263CF3AA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1082" y="2282323"/>
            <a:ext cx="1624708" cy="110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0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</p:spPr>
        <p:txBody>
          <a:bodyPr>
            <a:normAutofit/>
          </a:bodyPr>
          <a:lstStyle/>
          <a:p>
            <a:r>
              <a:rPr lang="en-US" dirty="0"/>
              <a:t>Orden del día  8/25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612961"/>
              </p:ext>
            </p:extLst>
          </p:nvPr>
        </p:nvGraphicFramePr>
        <p:xfrm>
          <a:off x="603316" y="2441051"/>
          <a:ext cx="7880809" cy="30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2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560">
                <a:tc>
                  <a:txBody>
                    <a:bodyPr/>
                    <a:lstStyle/>
                    <a:p>
                      <a:r>
                        <a:rPr lang="es-ES_tradnl" sz="1600" noProof="0"/>
                        <a:t>ASUNTO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ENCARGADO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HORA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560">
                <a:tc>
                  <a:txBody>
                    <a:bodyPr/>
                    <a:lstStyle/>
                    <a:p>
                      <a:r>
                        <a:rPr lang="es-ES_tradnl" sz="1600" noProof="0"/>
                        <a:t>Devocional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Joe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9:00 – 9:30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560">
                <a:tc>
                  <a:txBody>
                    <a:bodyPr/>
                    <a:lstStyle/>
                    <a:p>
                      <a:r>
                        <a:rPr lang="es-ES_tradnl" sz="1600" noProof="0"/>
                        <a:t>Discusión Organizacional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Chris / Tina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9:30 – 10:30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60">
                <a:tc>
                  <a:txBody>
                    <a:bodyPr/>
                    <a:lstStyle/>
                    <a:p>
                      <a:r>
                        <a:rPr lang="es-ES_tradnl" sz="1600" noProof="0"/>
                        <a:t>Asuntos Antiguos/Nuevos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Bob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10:30 – 10:45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560"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Alrededor de la Mesa/ Expectativas de la Junta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Bob / Chris &amp; Tina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10:45 – 11:30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560">
                <a:tc>
                  <a:txBody>
                    <a:bodyPr/>
                    <a:lstStyle/>
                    <a:p>
                      <a:r>
                        <a:rPr lang="es-ES_tradnl" sz="1600" noProof="0"/>
                        <a:t>Sesión Ejecutiva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/>
                        <a:t>Bob</a:t>
                      </a:r>
                    </a:p>
                  </a:txBody>
                  <a:tcPr marL="107518" marR="107518" marT="53760" marB="53760"/>
                </a:tc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11:30 – 12:00</a:t>
                      </a:r>
                    </a:p>
                  </a:txBody>
                  <a:tcPr marL="107518" marR="107518" marT="53760" marB="537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1BCA-C066-B9B6-7934-27C0B124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6B57C-A7D8-BB2C-0FE0-2DBCDDA0C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96D86-EA02-A102-9C5D-3323E1066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997DA4-1839-7427-1580-C4B5B348A2E4}"/>
              </a:ext>
            </a:extLst>
          </p:cNvPr>
          <p:cNvSpPr/>
          <p:nvPr/>
        </p:nvSpPr>
        <p:spPr>
          <a:xfrm>
            <a:off x="-94268" y="-65988"/>
            <a:ext cx="9398524" cy="70795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3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24245-C44B-1347-1DFA-132F5E7C4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solidFill>
                  <a:srgbClr val="004B24"/>
                </a:solidFill>
              </a:rPr>
              <a:t>Devocional</a:t>
            </a:r>
            <a:endParaRPr lang="en-US">
              <a:solidFill>
                <a:srgbClr val="004B2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4D7A7-6262-FFC3-E7E8-43B4CE40A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D633BD-7BFD-45D5-89DE-0B40E09D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Irma</a:t>
            </a:r>
          </a:p>
        </p:txBody>
      </p:sp>
    </p:spTree>
    <p:extLst>
      <p:ext uri="{BB962C8B-B14F-4D97-AF65-F5344CB8AC3E}">
        <p14:creationId xmlns:p14="http://schemas.microsoft.com/office/powerpoint/2010/main" val="408451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8059-F31D-6FEB-502A-D6820E21B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800" dirty="0"/>
              <a:t>Plan de Acción</a:t>
            </a:r>
            <a:endParaRPr lang="es-ES_tradnl" sz="2800" dirty="0">
              <a:solidFill>
                <a:srgbClr val="004B24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9E21A-0367-0B75-1455-AB2558405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sz="1800" dirty="0"/>
              <a:t>Megan solicitará al contador que desglose la cuenta de viajes y la cuenta de enriquecimiento profesional para determinar qué hay en la cuenta</a:t>
            </a:r>
          </a:p>
          <a:p>
            <a:r>
              <a:rPr lang="es-ES_tradnl" sz="1800" dirty="0"/>
              <a:t>El Equipo Ejecutivo analizará si ALTECO podría querer desarrollar una política sobre como manejar el sustento de los líderes de la Red</a:t>
            </a:r>
          </a:p>
          <a:p>
            <a:r>
              <a:rPr lang="es-ES_tradnl" sz="1800" dirty="0"/>
              <a:t>Solicitar a PJ la historia de cómo se establecieron las relaciones con las Iglesias.</a:t>
            </a:r>
          </a:p>
          <a:p>
            <a:r>
              <a:rPr lang="es-ES_tradnl" sz="1800" dirty="0"/>
              <a:t>Formular organigramas para cada una de las 3 Olas, que muestre que ALTECO sirve a las Iglesias en las 3 Olas.</a:t>
            </a:r>
          </a:p>
          <a:p>
            <a:r>
              <a:rPr lang="es-ES_tradnl" sz="1800" dirty="0"/>
              <a:t>Comprometerse a orar por provisión financiera para todos los proyectos de MTO </a:t>
            </a:r>
          </a:p>
          <a:p>
            <a:r>
              <a:rPr lang="es-ES_tradnl" sz="1800" dirty="0"/>
              <a:t>JB conectará a Javier con un experto en Comunicaciones de su iglesia en Bogotá.</a:t>
            </a:r>
          </a:p>
          <a:p>
            <a:r>
              <a:rPr lang="es-ES_tradnl" sz="1800" dirty="0"/>
              <a:t>Se buscará la aprobación de PG y BH si el fondo general cae por debajo de $15,000 en 2022 y $20,000 en 2023.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3E39E-3ACF-EB00-FD68-48C833858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_tradnl" dirty="0"/>
              <a:t>2022/01/25 Reunión de la Junta</a:t>
            </a:r>
          </a:p>
        </p:txBody>
      </p:sp>
    </p:spTree>
    <p:extLst>
      <p:ext uri="{BB962C8B-B14F-4D97-AF65-F5344CB8AC3E}">
        <p14:creationId xmlns:p14="http://schemas.microsoft.com/office/powerpoint/2010/main" val="198916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33164-05EB-A2F8-6B11-A613A030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Finanzas</a:t>
            </a:r>
            <a:r>
              <a:rPr lang="en-US" dirty="0"/>
              <a:t>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AC470-790D-2264-D7A1-77806677A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7B2EB0-6A77-C0CC-619B-14F1A151E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10658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19C5-2B00-EADE-BD81-CF03BA3ED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s-ES_tradnl" dirty="0"/>
              <a:t>Informe del </a:t>
            </a:r>
            <a:r>
              <a:rPr lang="es-ES_tradnl" dirty="0">
                <a:solidFill>
                  <a:schemeClr val="dk1"/>
                </a:solidFill>
              </a:rPr>
              <a:t>Equipo Ejecutivo 2022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FADF3-398F-E05A-096A-C8A0D19B2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F1E34-738D-1383-88E1-F5A3B6EE9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Chris &amp; Tina</a:t>
            </a:r>
          </a:p>
        </p:txBody>
      </p:sp>
    </p:spTree>
    <p:extLst>
      <p:ext uri="{BB962C8B-B14F-4D97-AF65-F5344CB8AC3E}">
        <p14:creationId xmlns:p14="http://schemas.microsoft.com/office/powerpoint/2010/main" val="145832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1BCA-C066-B9B6-7934-27C0B124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6B57C-A7D8-BB2C-0FE0-2DBCDDA0C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96D86-EA02-A102-9C5D-3323E1066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997DA4-1839-7427-1580-C4B5B348A2E4}"/>
              </a:ext>
            </a:extLst>
          </p:cNvPr>
          <p:cNvSpPr/>
          <p:nvPr/>
        </p:nvSpPr>
        <p:spPr>
          <a:xfrm>
            <a:off x="-94268" y="-65988"/>
            <a:ext cx="9398524" cy="70795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9469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Custom 3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04B24"/>
      </a:accent1>
      <a:accent2>
        <a:srgbClr val="E6A726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6238</TotalTime>
  <Words>464</Words>
  <Application>Microsoft Macintosh PowerPoint</Application>
  <PresentationFormat>On-screen Show (4:3)</PresentationFormat>
  <Paragraphs>138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Century Gothic</vt:lpstr>
      <vt:lpstr>Wingdings</vt:lpstr>
      <vt:lpstr>Vapor Trail</vt:lpstr>
      <vt:lpstr>ALTECO Reunion de JUNTA</vt:lpstr>
      <vt:lpstr>Orden del día  24/08</vt:lpstr>
      <vt:lpstr>Orden del día  8/25</vt:lpstr>
      <vt:lpstr>PowerPoint Presentation</vt:lpstr>
      <vt:lpstr>Devocional</vt:lpstr>
      <vt:lpstr>Plan de Acción</vt:lpstr>
      <vt:lpstr>Finanzas 2022</vt:lpstr>
      <vt:lpstr>Informe del Equipo Ejecutivo 2022</vt:lpstr>
      <vt:lpstr>PowerPoint Presentation</vt:lpstr>
      <vt:lpstr>Informe de Investigación 2022</vt:lpstr>
      <vt:lpstr>PLAN de Investigación 2023</vt:lpstr>
      <vt:lpstr>PowerPoint Presentation</vt:lpstr>
      <vt:lpstr>Informe de MTO 2022</vt:lpstr>
      <vt:lpstr>Plan de Proyectos DE MTO  2023</vt:lpstr>
      <vt:lpstr>Plan Estratégico</vt:lpstr>
      <vt:lpstr>Diagrama de Flujo de MTO</vt:lpstr>
      <vt:lpstr>Actualizaciones de LOS Países</vt:lpstr>
      <vt:lpstr>Mensajería</vt:lpstr>
      <vt:lpstr>Comunicación</vt:lpstr>
      <vt:lpstr>PowerPoint Presentation</vt:lpstr>
      <vt:lpstr>ORDEN DEL DÍA  25/08</vt:lpstr>
      <vt:lpstr>devocional</vt:lpstr>
      <vt:lpstr>Discusión Organizacional</vt:lpstr>
      <vt:lpstr>Asuntos Antiguos/ Nuevos</vt:lpstr>
      <vt:lpstr>Alrededor de la Mesa</vt:lpstr>
      <vt:lpstr>Expectativas de la Junta</vt:lpstr>
      <vt:lpstr>Sesión Ejecutiva</vt:lpstr>
      <vt:lpstr>¡Gracias por sU ServiCIO!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Alteco Board Meeting</dc:title>
  <dc:creator>Robert Hardin</dc:creator>
  <cp:lastModifiedBy>David Montero</cp:lastModifiedBy>
  <cp:revision>15</cp:revision>
  <dcterms:created xsi:type="dcterms:W3CDTF">2022-07-22T15:37:32Z</dcterms:created>
  <dcterms:modified xsi:type="dcterms:W3CDTF">2022-08-13T04:38:24Z</dcterms:modified>
</cp:coreProperties>
</file>